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2" r:id="rId2"/>
    <p:sldId id="256" r:id="rId3"/>
    <p:sldId id="257" r:id="rId4"/>
    <p:sldId id="271" r:id="rId5"/>
    <p:sldId id="258" r:id="rId6"/>
    <p:sldId id="272" r:id="rId7"/>
    <p:sldId id="259" r:id="rId8"/>
    <p:sldId id="273" r:id="rId9"/>
    <p:sldId id="260" r:id="rId10"/>
    <p:sldId id="274" r:id="rId11"/>
    <p:sldId id="261" r:id="rId12"/>
    <p:sldId id="275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5EC6D-870F-487C-82C2-270C5A972B12}" type="datetimeFigureOut">
              <a:rPr lang="en-US" smtClean="0"/>
              <a:t>18-May-20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BF4F1-CD4B-45D3-8988-0041C4849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68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F4F1-CD4B-45D3-8988-0041C4849DB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51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E20F-D146-41D1-B8EC-F42529FF9824}" type="datetimeFigureOut">
              <a:rPr lang="en-US" smtClean="0"/>
              <a:t>18-May-20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BC44-7139-45E5-A300-6A56FC78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2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E20F-D146-41D1-B8EC-F42529FF9824}" type="datetimeFigureOut">
              <a:rPr lang="en-US" smtClean="0"/>
              <a:t>18-May-20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BC44-7139-45E5-A300-6A56FC78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00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E20F-D146-41D1-B8EC-F42529FF9824}" type="datetimeFigureOut">
              <a:rPr lang="en-US" smtClean="0"/>
              <a:t>18-May-20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BC44-7139-45E5-A300-6A56FC78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7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E20F-D146-41D1-B8EC-F42529FF9824}" type="datetimeFigureOut">
              <a:rPr lang="en-US" smtClean="0"/>
              <a:t>18-May-20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BC44-7139-45E5-A300-6A56FC78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33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E20F-D146-41D1-B8EC-F42529FF9824}" type="datetimeFigureOut">
              <a:rPr lang="en-US" smtClean="0"/>
              <a:t>18-May-20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BC44-7139-45E5-A300-6A56FC78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62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E20F-D146-41D1-B8EC-F42529FF9824}" type="datetimeFigureOut">
              <a:rPr lang="en-US" smtClean="0"/>
              <a:t>18-May-20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BC44-7139-45E5-A300-6A56FC78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5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E20F-D146-41D1-B8EC-F42529FF9824}" type="datetimeFigureOut">
              <a:rPr lang="en-US" smtClean="0"/>
              <a:t>18-May-20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BC44-7139-45E5-A300-6A56FC78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99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E20F-D146-41D1-B8EC-F42529FF9824}" type="datetimeFigureOut">
              <a:rPr lang="en-US" smtClean="0"/>
              <a:t>18-May-20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BC44-7139-45E5-A300-6A56FC78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6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E20F-D146-41D1-B8EC-F42529FF9824}" type="datetimeFigureOut">
              <a:rPr lang="en-US" smtClean="0"/>
              <a:t>18-May-20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BC44-7139-45E5-A300-6A56FC78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50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E20F-D146-41D1-B8EC-F42529FF9824}" type="datetimeFigureOut">
              <a:rPr lang="en-US" smtClean="0"/>
              <a:t>18-May-20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BC44-7139-45E5-A300-6A56FC78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93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E20F-D146-41D1-B8EC-F42529FF9824}" type="datetimeFigureOut">
              <a:rPr lang="en-US" smtClean="0"/>
              <a:t>18-May-20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BC44-7139-45E5-A300-6A56FC78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31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AE20F-D146-41D1-B8EC-F42529FF9824}" type="datetimeFigureOut">
              <a:rPr lang="en-US" smtClean="0"/>
              <a:t>18-May-20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4BC44-7139-45E5-A300-6A56FC78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5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pic\300468_227006740680766_434038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345916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 32</a:t>
            </a:r>
            <a:b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4 My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Neighbourhood</a:t>
            </a:r>
            <a:b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6 Kills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60837"/>
            <a:ext cx="8229600" cy="2011363"/>
          </a:xfrm>
        </p:spPr>
        <p:txBody>
          <a:bodyPr/>
          <a:lstStyle/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3099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283155"/>
              </p:ext>
            </p:extLst>
          </p:nvPr>
        </p:nvGraphicFramePr>
        <p:xfrm>
          <a:off x="0" y="1625600"/>
          <a:ext cx="9144000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9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Take the first turning on the left.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6261"/>
            <a:ext cx="3048000" cy="273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451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788572"/>
              </p:ext>
            </p:extLst>
          </p:nvPr>
        </p:nvGraphicFramePr>
        <p:xfrm>
          <a:off x="0" y="1549400"/>
          <a:ext cx="9144000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9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Go straight on.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564" y="1524000"/>
            <a:ext cx="3006436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3048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0"/>
            <a:ext cx="3089564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36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4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4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4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155378"/>
              </p:ext>
            </p:extLst>
          </p:nvPr>
        </p:nvGraphicFramePr>
        <p:xfrm>
          <a:off x="0" y="1549400"/>
          <a:ext cx="9144000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9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Go straight on.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564" y="1524000"/>
            <a:ext cx="3006436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3048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0"/>
            <a:ext cx="3089564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030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630362"/>
          </a:xfrm>
        </p:spPr>
        <p:txBody>
          <a:bodyPr>
            <a:normAutofit/>
          </a:bodyPr>
          <a:lstStyle/>
          <a:p>
            <a:pPr algn="just"/>
            <a:r>
              <a:rPr lang="en-US" sz="3200" b="1" u="sng" dirty="0">
                <a:solidFill>
                  <a:schemeClr val="tx2"/>
                </a:solidFill>
              </a:rPr>
              <a:t>Activity1: </a:t>
            </a:r>
            <a:r>
              <a:rPr lang="en-US" sz="3200" dirty="0"/>
              <a:t>Listen to the conversation between a stranger and </a:t>
            </a:r>
            <a:r>
              <a:rPr lang="en-US" sz="3200" dirty="0" err="1"/>
              <a:t>Duy’s</a:t>
            </a:r>
            <a:r>
              <a:rPr lang="en-US" sz="3200" dirty="0"/>
              <a:t> dad. Fill in the blanks with the words you hear. </a:t>
            </a:r>
            <a:r>
              <a:rPr lang="en-US" sz="3200" u="sng" dirty="0">
                <a:solidFill>
                  <a:srgbClr val="FF0000"/>
                </a:solidFill>
              </a:rPr>
              <a:t>Pay attention to the instructions.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84437"/>
            <a:ext cx="9067800" cy="3687763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en-US" dirty="0"/>
              <a:t>A: Excuse me. Where is the supermarket?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en-US" dirty="0"/>
              <a:t>B: Go to (1)_____ of this street. It’s on your (2) ____ .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en-US" dirty="0"/>
              <a:t>A: And where is the (3) ____ ?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en-US" dirty="0"/>
              <a:t>B: It’s in (4) __ . Take the (5) __ , and it’s on your left.</a:t>
            </a:r>
          </a:p>
        </p:txBody>
      </p:sp>
    </p:spTree>
    <p:extLst>
      <p:ext uri="{BB962C8B-B14F-4D97-AF65-F5344CB8AC3E}">
        <p14:creationId xmlns:p14="http://schemas.microsoft.com/office/powerpoint/2010/main" val="1505949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-76200"/>
            <a:ext cx="9144000" cy="6354762"/>
          </a:xfrm>
        </p:spPr>
        <p:txBody>
          <a:bodyPr>
            <a:normAutofit/>
          </a:bodyPr>
          <a:lstStyle/>
          <a:p>
            <a:pPr algn="l"/>
            <a:r>
              <a:rPr lang="en-US" sz="3600" b="1" u="sng" dirty="0">
                <a:solidFill>
                  <a:schemeClr val="tx2"/>
                </a:solidFill>
              </a:rPr>
              <a:t>Activity 1: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A: Excuse me. Where is the supermarket?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B: Go to (1)___________ of this street. It’s on your (2) ___________.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A: And where is the (3)___________________ ?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B: It’s in (4) ____________  . Take the (5) ___________ , and it’s on your left.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2239962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the end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9300" y="2773362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right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7200" y="3916362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lower secondary school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0" y="4983162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Le </a:t>
            </a:r>
            <a:r>
              <a:rPr lang="en-US" sz="3600" b="1" dirty="0" err="1">
                <a:solidFill>
                  <a:srgbClr val="FF0000"/>
                </a:solidFill>
              </a:rPr>
              <a:t>Duan</a:t>
            </a:r>
            <a:r>
              <a:rPr lang="en-US" sz="3600" b="1" dirty="0">
                <a:solidFill>
                  <a:srgbClr val="FF0000"/>
                </a:solidFill>
              </a:rPr>
              <a:t> street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5516562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second right</a:t>
            </a:r>
          </a:p>
        </p:txBody>
      </p:sp>
    </p:spTree>
    <p:extLst>
      <p:ext uri="{BB962C8B-B14F-4D97-AF65-F5344CB8AC3E}">
        <p14:creationId xmlns:p14="http://schemas.microsoft.com/office/powerpoint/2010/main" val="298339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8991600" cy="2239962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chemeClr val="tx2"/>
                </a:solidFill>
              </a:rPr>
              <a:t>Activity 2: </a:t>
            </a:r>
            <a:r>
              <a:rPr lang="en-US" sz="3600" dirty="0"/>
              <a:t>Listen to the conversation again. Choose the correct places from the list below. Write the correct letter A-F on the map.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5076825" cy="497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76825" y="2209800"/>
            <a:ext cx="40671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3600" dirty="0"/>
              <a:t>Supermarket</a:t>
            </a:r>
          </a:p>
          <a:p>
            <a:pPr marL="342900" indent="-342900">
              <a:buAutoNum type="alphaUcPeriod"/>
            </a:pPr>
            <a:r>
              <a:rPr lang="en-US" sz="3600" dirty="0"/>
              <a:t>Restaurant</a:t>
            </a:r>
          </a:p>
          <a:p>
            <a:pPr marL="342900" indent="-342900">
              <a:buAutoNum type="alphaUcPeriod"/>
            </a:pPr>
            <a:r>
              <a:rPr lang="en-US" sz="3600" dirty="0"/>
              <a:t>Secondary school</a:t>
            </a:r>
          </a:p>
          <a:p>
            <a:pPr marL="342900" indent="-342900">
              <a:buAutoNum type="alphaUcPeriod"/>
            </a:pPr>
            <a:r>
              <a:rPr lang="en-US" sz="3600" dirty="0"/>
              <a:t>Art gallery</a:t>
            </a:r>
          </a:p>
          <a:p>
            <a:pPr marL="342900" indent="-342900">
              <a:buAutoNum type="alphaUcPeriod"/>
            </a:pPr>
            <a:r>
              <a:rPr lang="en-US" sz="3600" dirty="0"/>
              <a:t>Pho 99</a:t>
            </a:r>
          </a:p>
          <a:p>
            <a:pPr marL="342900" indent="-342900">
              <a:buAutoNum type="alphaUcPeriod"/>
            </a:pPr>
            <a:r>
              <a:rPr lang="en-US" sz="3600" dirty="0" err="1"/>
              <a:t>Quynh</a:t>
            </a:r>
            <a:r>
              <a:rPr lang="en-US" sz="3600" dirty="0"/>
              <a:t> cafe</a:t>
            </a:r>
          </a:p>
        </p:txBody>
      </p:sp>
    </p:spTree>
    <p:extLst>
      <p:ext uri="{BB962C8B-B14F-4D97-AF65-F5344CB8AC3E}">
        <p14:creationId xmlns:p14="http://schemas.microsoft.com/office/powerpoint/2010/main" val="2786903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2819400" cy="1143000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chemeClr val="tx2"/>
                </a:solidFill>
              </a:rPr>
              <a:t>Activity 2: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9154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5400" y="7620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05400" y="31242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1148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12954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25182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9537"/>
            <a:ext cx="9296400" cy="696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76800" y="6858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Supermarket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05400" y="1777425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Secondary school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4495800"/>
            <a:ext cx="144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Quynh</a:t>
            </a:r>
            <a:r>
              <a:rPr lang="en-US" sz="3200" b="1" dirty="0"/>
              <a:t> </a:t>
            </a:r>
          </a:p>
          <a:p>
            <a:r>
              <a:rPr lang="en-US" sz="3200" b="1" dirty="0"/>
              <a:t>cafe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524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Art gallery</a:t>
            </a:r>
          </a:p>
        </p:txBody>
      </p:sp>
    </p:spTree>
    <p:extLst>
      <p:ext uri="{BB962C8B-B14F-4D97-AF65-F5344CB8AC3E}">
        <p14:creationId xmlns:p14="http://schemas.microsoft.com/office/powerpoint/2010/main" val="452771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chemeClr val="tx2"/>
                </a:solidFill>
              </a:rPr>
              <a:t>Activity 3: </a:t>
            </a:r>
            <a:r>
              <a:rPr lang="en-US" sz="3600" dirty="0"/>
              <a:t>Tick what you like or dislike about a </a:t>
            </a:r>
            <a:r>
              <a:rPr lang="en-US" sz="3600" dirty="0" err="1"/>
              <a:t>neighbourhood</a:t>
            </a:r>
            <a:r>
              <a:rPr lang="en-US" sz="3600" dirty="0"/>
              <a:t>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21780"/>
              </p:ext>
            </p:extLst>
          </p:nvPr>
        </p:nvGraphicFramePr>
        <p:xfrm>
          <a:off x="34636" y="1097280"/>
          <a:ext cx="914400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5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33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Don’t like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334">
                <a:tc>
                  <a:txBody>
                    <a:bodyPr/>
                    <a:lstStyle/>
                    <a:p>
                      <a:r>
                        <a:rPr lang="en-US" sz="3600" b="1" dirty="0"/>
                        <a:t>1.</a:t>
                      </a:r>
                      <a:r>
                        <a:rPr lang="en-US" sz="3600" b="1" baseline="0" dirty="0"/>
                        <a:t> </a:t>
                      </a:r>
                      <a:r>
                        <a:rPr lang="en-US" sz="3600" b="1" dirty="0"/>
                        <a:t>sandy beaches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334">
                <a:tc>
                  <a:txBody>
                    <a:bodyPr/>
                    <a:lstStyle/>
                    <a:p>
                      <a:r>
                        <a:rPr lang="en-US" sz="3600" b="1" dirty="0"/>
                        <a:t>2.</a:t>
                      </a:r>
                      <a:r>
                        <a:rPr lang="en-US" sz="3600" b="1" baseline="0" dirty="0"/>
                        <a:t> </a:t>
                      </a:r>
                      <a:r>
                        <a:rPr lang="en-US" sz="3600" b="1" dirty="0"/>
                        <a:t>heavy traffic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334">
                <a:tc>
                  <a:txBody>
                    <a:bodyPr/>
                    <a:lstStyle/>
                    <a:p>
                      <a:r>
                        <a:rPr lang="en-US" sz="3600" b="1" dirty="0"/>
                        <a:t>3.</a:t>
                      </a:r>
                      <a:r>
                        <a:rPr lang="en-US" sz="3600" b="1" baseline="0" dirty="0"/>
                        <a:t> </a:t>
                      </a:r>
                      <a:r>
                        <a:rPr lang="en-US" sz="3600" b="1" dirty="0"/>
                        <a:t>many modern buildings and offices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334">
                <a:tc>
                  <a:txBody>
                    <a:bodyPr/>
                    <a:lstStyle/>
                    <a:p>
                      <a:r>
                        <a:rPr lang="en-US" sz="3600" b="1" dirty="0"/>
                        <a:t>4.</a:t>
                      </a:r>
                      <a:r>
                        <a:rPr lang="en-US" sz="3600" b="1" baseline="0" dirty="0"/>
                        <a:t> </a:t>
                      </a:r>
                      <a:r>
                        <a:rPr lang="en-US" sz="3600" b="1" dirty="0"/>
                        <a:t>peaceful streets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4334">
                <a:tc>
                  <a:txBody>
                    <a:bodyPr/>
                    <a:lstStyle/>
                    <a:p>
                      <a:r>
                        <a:rPr lang="en-US" sz="3600" b="1" dirty="0"/>
                        <a:t>5.</a:t>
                      </a:r>
                      <a:r>
                        <a:rPr lang="en-US" sz="3600" b="1" baseline="0" dirty="0"/>
                        <a:t> </a:t>
                      </a:r>
                      <a:r>
                        <a:rPr lang="en-US" sz="3600" b="1" dirty="0"/>
                        <a:t>good restaurants and cafés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4334">
                <a:tc>
                  <a:txBody>
                    <a:bodyPr/>
                    <a:lstStyle/>
                    <a:p>
                      <a:r>
                        <a:rPr lang="en-US" sz="3600" b="1" dirty="0"/>
                        <a:t>6.</a:t>
                      </a:r>
                      <a:r>
                        <a:rPr lang="en-US" sz="3600" b="1" baseline="0" dirty="0"/>
                        <a:t> </a:t>
                      </a:r>
                      <a:r>
                        <a:rPr lang="en-US" sz="3600" b="1" dirty="0"/>
                        <a:t>sunny weather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4334">
                <a:tc>
                  <a:txBody>
                    <a:bodyPr/>
                    <a:lstStyle/>
                    <a:p>
                      <a:r>
                        <a:rPr lang="en-US" sz="3600" b="1" dirty="0"/>
                        <a:t>7.</a:t>
                      </a:r>
                      <a:r>
                        <a:rPr lang="en-US" sz="3600" b="1" baseline="0" dirty="0"/>
                        <a:t> </a:t>
                      </a:r>
                      <a:r>
                        <a:rPr lang="en-US" sz="3600" b="1" dirty="0"/>
                        <a:t>busy and crowded streets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4334">
                <a:tc>
                  <a:txBody>
                    <a:bodyPr/>
                    <a:lstStyle/>
                    <a:p>
                      <a:r>
                        <a:rPr lang="en-US" sz="3600" b="1" dirty="0"/>
                        <a:t>8.</a:t>
                      </a:r>
                      <a:r>
                        <a:rPr lang="en-US" sz="3600" b="1" baseline="0" dirty="0"/>
                        <a:t> </a:t>
                      </a:r>
                      <a:r>
                        <a:rPr lang="en-US" sz="3600" b="1" dirty="0"/>
                        <a:t>many shops and markets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5407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630362"/>
          </a:xfrm>
        </p:spPr>
        <p:txBody>
          <a:bodyPr>
            <a:noAutofit/>
          </a:bodyPr>
          <a:lstStyle/>
          <a:p>
            <a:r>
              <a:rPr lang="en-US" sz="3200" b="1" u="sng" dirty="0">
                <a:solidFill>
                  <a:schemeClr val="tx2"/>
                </a:solidFill>
              </a:rPr>
              <a:t>Activity 4: </a:t>
            </a:r>
            <a:r>
              <a:rPr lang="en-US" sz="3200" dirty="0"/>
              <a:t>Make notes about your </a:t>
            </a:r>
            <a:r>
              <a:rPr lang="en-US" sz="3200" dirty="0" err="1"/>
              <a:t>neighbourhood</a:t>
            </a:r>
            <a:r>
              <a:rPr lang="en-US" sz="3200" dirty="0"/>
              <a:t>. </a:t>
            </a:r>
            <a:br>
              <a:rPr lang="en-US" sz="3600" dirty="0"/>
            </a:br>
            <a:r>
              <a:rPr lang="en-US" sz="3600" dirty="0"/>
              <a:t>Think about the things you like/dislike it.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789710"/>
              </p:ext>
            </p:extLst>
          </p:nvPr>
        </p:nvGraphicFramePr>
        <p:xfrm>
          <a:off x="0" y="2087880"/>
          <a:ext cx="9144000" cy="248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408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Like</a:t>
                      </a:r>
                      <a:endParaRPr lang="vi-VN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Dislike</a:t>
                      </a:r>
                      <a:endParaRPr lang="vi-VN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0040">
                <a:tc>
                  <a:txBody>
                    <a:bodyPr/>
                    <a:lstStyle/>
                    <a:p>
                      <a:pPr algn="ctr"/>
                      <a:endParaRPr lang="vi-VN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553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workart\45484807_p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 up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9144000" cy="8382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the correct picture with the instruction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3622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b="1" dirty="0"/>
              <a:t>Play in 4 teams</a:t>
            </a:r>
          </a:p>
          <a:p>
            <a:pPr marL="285750" indent="-285750">
              <a:buFontTx/>
              <a:buChar char="-"/>
            </a:pPr>
            <a:r>
              <a:rPr lang="en-US" sz="3200" b="1" dirty="0"/>
              <a:t>First, read the instruction</a:t>
            </a:r>
          </a:p>
          <a:p>
            <a:pPr marL="285750" indent="-285750">
              <a:buFontTx/>
              <a:buChar char="-"/>
            </a:pPr>
            <a:r>
              <a:rPr lang="en-US" sz="3200" b="1" dirty="0"/>
              <a:t>Second, look at the pictures in 5 </a:t>
            </a:r>
            <a:r>
              <a:rPr lang="en-US" sz="3200" b="1" dirty="0" err="1"/>
              <a:t>senconds</a:t>
            </a:r>
            <a:endParaRPr lang="en-US" sz="3200" b="1" dirty="0"/>
          </a:p>
          <a:p>
            <a:pPr marL="285750" indent="-285750">
              <a:buFontTx/>
              <a:buChar char="-"/>
            </a:pPr>
            <a:r>
              <a:rPr lang="en-US" sz="3200" b="1" dirty="0"/>
              <a:t>Next, </a:t>
            </a:r>
            <a:r>
              <a:rPr lang="en-US" sz="3200" b="1" u="sng" dirty="0">
                <a:solidFill>
                  <a:srgbClr val="FF0000"/>
                </a:solidFill>
              </a:rPr>
              <a:t>when teacher says “GO”, </a:t>
            </a:r>
            <a:r>
              <a:rPr lang="en-US" sz="3200" b="1" dirty="0"/>
              <a:t>one student writes the answer on the board</a:t>
            </a:r>
          </a:p>
          <a:p>
            <a:pPr marL="285750" indent="-285750">
              <a:buFontTx/>
              <a:buChar char="-"/>
            </a:pPr>
            <a:r>
              <a:rPr lang="en-US" sz="3200" b="1" dirty="0"/>
              <a:t>One correct answer will get one star</a:t>
            </a:r>
            <a:endParaRPr lang="vi-VN" sz="3200" b="1" dirty="0"/>
          </a:p>
        </p:txBody>
      </p:sp>
    </p:spTree>
    <p:extLst>
      <p:ext uri="{BB962C8B-B14F-4D97-AF65-F5344CB8AC3E}">
        <p14:creationId xmlns:p14="http://schemas.microsoft.com/office/powerpoint/2010/main" val="2999492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992562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chemeClr val="tx2"/>
                </a:solidFill>
              </a:rPr>
              <a:t>Activity 5: </a:t>
            </a:r>
            <a:r>
              <a:rPr lang="en-US" sz="3600" dirty="0"/>
              <a:t>Write a paragraph about your </a:t>
            </a:r>
            <a:r>
              <a:rPr lang="en-US" sz="3600" dirty="0" err="1"/>
              <a:t>neighbourhood</a:t>
            </a:r>
            <a:r>
              <a:rPr lang="en-US" sz="3600" dirty="0"/>
              <a:t> saying what you like or dislike about living there. Use the information in 4, and </a:t>
            </a:r>
            <a:r>
              <a:rPr lang="en-US" sz="3600" dirty="0" err="1"/>
              <a:t>Khang’s</a:t>
            </a:r>
            <a:r>
              <a:rPr lang="en-US" sz="3600" dirty="0"/>
              <a:t> blog as a model.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778519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</a:t>
            </a:r>
            <a:endParaRPr lang="vi-VN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2764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11762"/>
          </a:xfrm>
        </p:spPr>
        <p:txBody>
          <a:bodyPr/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  <a:br>
              <a:rPr lang="en-US" dirty="0"/>
            </a:br>
            <a:r>
              <a:rPr lang="en-US" sz="4000" dirty="0"/>
              <a:t>1. Finish your paragraph </a:t>
            </a:r>
            <a:br>
              <a:rPr lang="en-US" sz="4000" dirty="0"/>
            </a:br>
            <a:r>
              <a:rPr lang="en-US" sz="4000" dirty="0"/>
              <a:t>2. Prepare next lesson: Looking back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491595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Turn left at the traffic lights.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113619"/>
              </p:ext>
            </p:extLst>
          </p:nvPr>
        </p:nvGraphicFramePr>
        <p:xfrm>
          <a:off x="0" y="1397000"/>
          <a:ext cx="9144000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9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3048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3048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7800"/>
            <a:ext cx="3048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50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4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4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4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Turn left at the traffic lights.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701227"/>
              </p:ext>
            </p:extLst>
          </p:nvPr>
        </p:nvGraphicFramePr>
        <p:xfrm>
          <a:off x="0" y="1397000"/>
          <a:ext cx="9144000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9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endParaRPr lang="en-US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7800"/>
            <a:ext cx="3048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097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918755"/>
              </p:ext>
            </p:extLst>
          </p:nvPr>
        </p:nvGraphicFramePr>
        <p:xfrm>
          <a:off x="0" y="1295400"/>
          <a:ext cx="9144000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9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Cross the street.</a:t>
            </a:r>
          </a:p>
        </p:txBody>
      </p:sp>
      <p:sp>
        <p:nvSpPr>
          <p:cNvPr id="4" name="AutoShape 4" descr="https://s.sachmem.vn/public/images/TA6T1SHS/U4-L1-5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3048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95400"/>
            <a:ext cx="2971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536" y="1330036"/>
            <a:ext cx="3051464" cy="2708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45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4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4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4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454978"/>
              </p:ext>
            </p:extLst>
          </p:nvPr>
        </p:nvGraphicFramePr>
        <p:xfrm>
          <a:off x="0" y="1295400"/>
          <a:ext cx="9144000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9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Cross the street.</a:t>
            </a:r>
          </a:p>
        </p:txBody>
      </p:sp>
      <p:sp>
        <p:nvSpPr>
          <p:cNvPr id="4" name="AutoShape 4" descr="https://s.sachmem.vn/public/images/TA6T1SHS/U4-L1-5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3048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158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640861"/>
              </p:ext>
            </p:extLst>
          </p:nvPr>
        </p:nvGraphicFramePr>
        <p:xfrm>
          <a:off x="0" y="1701800"/>
          <a:ext cx="9144000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9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Go to the end of the road.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76400"/>
            <a:ext cx="29718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1676400"/>
            <a:ext cx="3082636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76400"/>
            <a:ext cx="31242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06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4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4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4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531958"/>
              </p:ext>
            </p:extLst>
          </p:nvPr>
        </p:nvGraphicFramePr>
        <p:xfrm>
          <a:off x="0" y="1701800"/>
          <a:ext cx="9144000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9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Go to the end of the road.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76400"/>
            <a:ext cx="29718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870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159444"/>
              </p:ext>
            </p:extLst>
          </p:nvPr>
        </p:nvGraphicFramePr>
        <p:xfrm>
          <a:off x="0" y="1625600"/>
          <a:ext cx="9144000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9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Take the first turning on the left.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6261"/>
            <a:ext cx="3048000" cy="273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6261"/>
            <a:ext cx="3124200" cy="273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27042"/>
            <a:ext cx="2971800" cy="271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22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4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4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4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525</Words>
  <Application>Microsoft Office PowerPoint</Application>
  <PresentationFormat>On-screen Show (4:3)</PresentationFormat>
  <Paragraphs>95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Period 32 Unit 4 My Neighbourhood Lesson 6 Kills 2</vt:lpstr>
      <vt:lpstr>Warm up</vt:lpstr>
      <vt:lpstr>1. Turn left at the traffic lights.</vt:lpstr>
      <vt:lpstr>1. Turn left at the traffic lights.</vt:lpstr>
      <vt:lpstr>2. Cross the street.</vt:lpstr>
      <vt:lpstr>2. Cross the street.</vt:lpstr>
      <vt:lpstr>3. Go to the end of the road.</vt:lpstr>
      <vt:lpstr>3. Go to the end of the road.</vt:lpstr>
      <vt:lpstr>4. Take the first turning on the left.</vt:lpstr>
      <vt:lpstr>4. Take the first turning on the left.</vt:lpstr>
      <vt:lpstr>5. Go straight on.</vt:lpstr>
      <vt:lpstr>5. Go straight on.</vt:lpstr>
      <vt:lpstr>Activity1: Listen to the conversation between a stranger and Duy’s dad. Fill in the blanks with the words you hear. Pay attention to the instructions.</vt:lpstr>
      <vt:lpstr>Activity 1:  A: Excuse me. Where is the supermarket?  B: Go to (1)___________ of this street. It’s on your (2) ___________.  A: And where is the (3)___________________ ?  B: It’s in (4) ____________  . Take the (5) ___________ , and it’s on your left.</vt:lpstr>
      <vt:lpstr>Activity 2: Listen to the conversation again. Choose the correct places from the list below. Write the correct letter A-F on the map.</vt:lpstr>
      <vt:lpstr>Activity 2: </vt:lpstr>
      <vt:lpstr>PowerPoint Presentation</vt:lpstr>
      <vt:lpstr>PowerPoint Presentation</vt:lpstr>
      <vt:lpstr>Activity 4: Make notes about your neighbourhood.  Think about the things you like/dislike it.</vt:lpstr>
      <vt:lpstr>Activity 5: Write a paragraph about your neighbourhood saying what you like or dislike about living there. Use the information in 4, and Khang’s blog as a model.</vt:lpstr>
      <vt:lpstr>Presentation</vt:lpstr>
      <vt:lpstr>Homework 1. Finish your paragraph  2. Prepare next lesson: Looking 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</dc:title>
  <dc:creator>sony-vaio</dc:creator>
  <cp:lastModifiedBy>lehientuminh@gmail.com</cp:lastModifiedBy>
  <cp:revision>13</cp:revision>
  <dcterms:created xsi:type="dcterms:W3CDTF">2018-10-28T08:02:38Z</dcterms:created>
  <dcterms:modified xsi:type="dcterms:W3CDTF">2020-05-18T01:52:28Z</dcterms:modified>
</cp:coreProperties>
</file>